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312" r:id="rId42"/>
    <p:sldId id="296" r:id="rId43"/>
    <p:sldId id="299" r:id="rId44"/>
    <p:sldId id="300" r:id="rId45"/>
    <p:sldId id="301" r:id="rId46"/>
    <p:sldId id="30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81654"/>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04/06/2019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157853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43</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04/06/2019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04/06/2019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04/06/2019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04/06/2019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incarnassero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per ogni cittadino, in base a </a:t>
            </a:r>
            <a:r>
              <a:rPr lang="it-IT" sz="1600"/>
              <a:t>criteri specifici</a:t>
            </a:r>
            <a:endParaRPr lang="it-IT" sz="16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044364342"/>
              </p:ext>
            </p:extLst>
          </p:nvPr>
        </p:nvGraphicFramePr>
        <p:xfrm>
          <a:off x="628650" y="1928190"/>
          <a:ext cx="7886700" cy="4564683"/>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526115">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689298">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aggiungere l’immobile in un sistema centralizzato, fornendone tutti i dettagli.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101025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602514">
                <a:tc>
                  <a:txBody>
                    <a:bodyPr/>
                    <a:lstStyle/>
                    <a:p>
                      <a:pPr>
                        <a:lnSpc>
                          <a:spcPct val="107000"/>
                        </a:lnSpc>
                        <a:spcAft>
                          <a:spcPts val="0"/>
                        </a:spcAft>
                      </a:pPr>
                      <a:r>
                        <a:rPr lang="it-IT" sz="1100" dirty="0">
                          <a:effectLst/>
                        </a:rPr>
                        <a:t>Stesura dell’elenco di sfollati usando carta e penna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Visualizzazione di un elenco dei cittadini che hanno necessità di un 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806383">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avere una sezione di modifica delle informazioni/disponibilità dell’immobile.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930121">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gistrazione schermo 5">
            <a:hlinkClick r:id="" action="ppaction://media"/>
            <a:extLst>
              <a:ext uri="{FF2B5EF4-FFF2-40B4-BE49-F238E27FC236}">
                <a16:creationId xmlns:a16="http://schemas.microsoft.com/office/drawing/2014/main" id="{8F0578AE-3B51-41AE-8F0D-15D7B07B09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1438" y="1219200"/>
            <a:ext cx="6765925" cy="5197475"/>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569660"/>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sismico </a:t>
            </a:r>
          </a:p>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causate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635271"/>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4">
            <a:hlinkClick r:id="" action="ppaction://media"/>
            <a:extLst>
              <a:ext uri="{FF2B5EF4-FFF2-40B4-BE49-F238E27FC236}">
                <a16:creationId xmlns:a16="http://schemas.microsoft.com/office/drawing/2014/main" id="{F3C9C55E-E628-4F6F-902B-F296FAF619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770351"/>
            <a:ext cx="6705600" cy="4922837"/>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Aggiunta immobile (Lato Utente)</a:t>
            </a:r>
          </a:p>
        </p:txBody>
      </p:sp>
      <p:pic>
        <p:nvPicPr>
          <p:cNvPr id="5" name="Registrazione schermo 2">
            <a:hlinkClick r:id="" action="ppaction://media"/>
            <a:extLst>
              <a:ext uri="{FF2B5EF4-FFF2-40B4-BE49-F238E27FC236}">
                <a16:creationId xmlns:a16="http://schemas.microsoft.com/office/drawing/2014/main" id="{E73455BA-9AD3-4505-AC28-48DEEA0D2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853046"/>
            <a:ext cx="6705600" cy="4343400"/>
          </a:xfrm>
          <a:prstGeom prst="rect">
            <a:avLst/>
          </a:prstGeom>
        </p:spPr>
      </p:pic>
    </p:spTree>
    <p:extLst>
      <p:ext uri="{BB962C8B-B14F-4D97-AF65-F5344CB8AC3E}">
        <p14:creationId xmlns:p14="http://schemas.microsoft.com/office/powerpoint/2010/main" val="362951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836738"/>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3424</Words>
  <Application>Microsoft Office PowerPoint</Application>
  <PresentationFormat>Presentazione su schermo (4:3)</PresentationFormat>
  <Paragraphs>297</Paragraphs>
  <Slides>46</Slides>
  <Notes>34</Notes>
  <HiddenSlides>0</HiddenSlides>
  <MMClips>6</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46</vt:i4>
      </vt:variant>
    </vt:vector>
  </HeadingPairs>
  <TitlesOfParts>
    <vt:vector size="50"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Aggiunta immobile (Lato Utente)</vt:lpstr>
      <vt:lpstr>Prototipo Hi-Fi – Esempio (2)  Rimozione occupanti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102</cp:revision>
  <dcterms:created xsi:type="dcterms:W3CDTF">2019-05-15T14:10:37Z</dcterms:created>
  <dcterms:modified xsi:type="dcterms:W3CDTF">2019-06-04T19:18:14Z</dcterms:modified>
</cp:coreProperties>
</file>